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5FFE6-2624-4064-9EAD-90FFBE92C3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2DB7-52F7-44CD-9CE1-56F65D7E0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9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2DB7-52F7-44CD-9CE1-56F65D7E08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9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0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21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8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4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3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8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0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7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9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6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8A32-CEC9-4DBE-A756-658A506F17B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C9E015-1A92-4884-B3F6-BC048C347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1646" y="1406768"/>
            <a:ext cx="10788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ұйымдарында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қамқоршылық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Кеңесінің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жұмысын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ұйымдастыру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және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оны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сайлау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тәртібінің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үлгілік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қағидалары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94" y="3557804"/>
            <a:ext cx="4069373" cy="25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46" y="167054"/>
            <a:ext cx="117729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20.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отырыстың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хабардар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кемінде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санының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үштен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екісі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қатысса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заңды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адамға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сенімхат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беруге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берілмейді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21.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дауысқа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құқығынсыз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22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қатысқан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мүшелердің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дауыстар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басымдылығымен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қабылданады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Дауыстар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тепе-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тең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түскен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болмаған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міндеттерін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атқаратын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тұлға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берген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қабылданады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23.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отырысқа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қатысқан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қойылған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хаттамамен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ресімделеді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Хаттама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өткізілгеннен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кешіктірмейтін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мерзімде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жолданады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25.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органы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органы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интернет-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ресурсында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шешімдері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орналастырады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26.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ерікті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өтеусіз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негізде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көрсетіледі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Қағидаларда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көзделген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тәртіппен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жұмсалады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09" y="378069"/>
            <a:ext cx="108409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27.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көмектен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аударылатын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түсімдері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1)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мекеме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ұйымдық-құқықтық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нысаны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бюджеттік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заңнамасына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бюджетті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жөніндегі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аумақтық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бөлімшеде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ашылған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қолма-қол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ақшасын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шотына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2)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ұйымдық-құқықтық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нысаны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деңгейлі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банкте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ашылған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шотына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аударылады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28.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көмектерден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түсетін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түсімдер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ұйымындағы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алушыларға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тәрбиеленушілерге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көрсетуге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  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материалдық-техникалық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базасын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жетілдіруге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  3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спортты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дамытуға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дарынды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қолдауға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4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жалпыға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міндетті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стандарттарының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талаптарынан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тыс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процесін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ұйымдастыруға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шығыстарды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асыруға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29.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қаржылық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қорытындысы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интернет-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ресурсында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интернет-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ресурсында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есепті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орналастыру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қаражатының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пайдаланылуы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қозғалысы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жұртшылыққа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ақпарат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6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23" y="237392"/>
            <a:ext cx="11632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5 -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тарау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жұмысын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тоқтату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30.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тоқтату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1)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органдардың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бастамасы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2)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таратуға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қайта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ұйымдастыруға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асырылады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31.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1)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бастамасы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2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отырыстарда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себепсіз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қатарынан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рет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болмауы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себепті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құрамынан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шығарылады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75" y="3289175"/>
            <a:ext cx="649280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4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 қаласы №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мектеп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лицейінің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кеңесінің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811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Садықов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Тілеген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Садықұлы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ЕҰУ, тарих факультетінің деканы, профессор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 Медет Амирамзанович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Mediscan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клиникасының директоры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Тажигалиева Гулзира Куанышкызы-Еуразиялық ұлттық университетінің саясаттану кафедрасының докторанты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Нурбай Рабиға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 порталының жүргізушісі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 Каирлы Саркенович- «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trade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ЖШС директоры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86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16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61292"/>
            <a:ext cx="8596668" cy="5896708"/>
          </a:xfrm>
        </p:spPr>
        <p:txBody>
          <a:bodyPr>
            <a:no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Айрапетян Виктория Вячеславовна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кәсіпкер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Бекмагамбетова Айгул Абрахмановна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кәсіпкер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Мухаммадинов Полат Багдалиевич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Mediscan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клиникасы, құрылтайшы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Абдрасулиева Каракөз Айдашқызы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Sultan magazine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қоғамдық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саяси, ақпараттық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 журналының бас редакторы</a:t>
            </a:r>
          </a:p>
          <a:p>
            <a:pPr lvl="0">
              <a:buClr>
                <a:srgbClr val="90C226"/>
              </a:buClr>
            </a:pPr>
            <a:r>
              <a:rPr lang="kk-K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Ержанов Аскат Аскарович-НПП «Атамекен», құрылыс департаметінің эксперті</a:t>
            </a:r>
          </a:p>
          <a:p>
            <a:pPr lvl="0">
              <a:buClr>
                <a:srgbClr val="90C226"/>
              </a:buClr>
            </a:pPr>
            <a:r>
              <a:rPr lang="kk-K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 Есенгелдіқызы-жеке кәсіпкер, ЖК «Иманғали»</a:t>
            </a:r>
            <a:endParaRPr lang="kk-KZ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kk-KZ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7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261" y="167054"/>
            <a:ext cx="1192236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1-тарау.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Жалпы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ережелер</a:t>
            </a:r>
            <a:endParaRPr lang="ru-RU" sz="1200" dirty="0" smtClean="0">
              <a:solidFill>
                <a:srgbClr val="0070C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1.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ұйымдарында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ұйымдастыру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сайлау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тәртібінің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үлгілік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қағидалары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бұдан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Қағидалар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"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" 2007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27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шілдедегі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Заңының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44-бабының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9-тармағына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ғылым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министірінің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2017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жыл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ғы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27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шілдедегі «Білім беру ұйымдарында Қамқоршылық кеңестің жұмысын ұйымдастыру және оны сайлау тәртібінің үлгілік қағидаларын бекіту туралы» №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355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бұйрығына сәйкес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әзірленді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қауіпсіздік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істер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министрлігіне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прокуратура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Қорғаныс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министрлігіне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Денсаулық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министрлігіне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ведомстволық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бағынысты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әскери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арнаулы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фармацевтикалық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орындарына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акционерлік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қоғам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нысанында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коммерциялық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қоспағанда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ұйымдарында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құрылады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әкімшілігімен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ата-аналар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комитетімен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мүдделі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заңды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тұлғалармен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әрекет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жасайды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 4.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өкілеттігін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орындауы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өтеусіз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негізде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асырылады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08" y="254977"/>
            <a:ext cx="120015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2-тарау.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сайлау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тәртібі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интернет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қорында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әкімшілік-аумақтық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бірліктің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таратылатын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мерзімді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баспасөз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басылымында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құрылатындығы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ұсыныстардың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қабылданатындығы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хабарландыру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орыс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тілдерінде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орналастырады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Ұсыныстарды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хабарландыру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жарияланған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кеңеске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болуға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үміткерлердің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жазбаша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келісімімен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ұсыныстардың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негізінде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қалыптастырылады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ұсыныстарды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аяқталғаннан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бекітеді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 7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мыналар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кіреді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атқарушы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құқық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2)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берушілер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әріптестердің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өкідері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3)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коммерциялық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ұйымдардың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(бар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4)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жасаушылар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(бар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болса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жанынан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басшысы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орынбасары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</a:t>
            </a:r>
            <a:endParaRPr lang="ru-RU" sz="2000" dirty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431" y="290145"/>
            <a:ext cx="1187840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бір-бірімен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басшысымен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ешқандай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туыстық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жекжаттық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қатынасы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кемінде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тоғыз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адамнан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өкілеттік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мерзімі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жылды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штатына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кірмейді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Тірек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мектептерінде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(ресурс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орталығы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өкілеттігі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бекітілген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шағын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жинақты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мектептерге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таратылады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 9.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табылатын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адамнан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аспайды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10.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жолымен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дауыстар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басымдылығымен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сайланатын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сайланатын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оның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басшысы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сайланбайды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міндеттерін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асырмайды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 11.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болмаған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кіретін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органдардың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асырады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атынан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әрекет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Қағидаларға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13.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хатшысы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қызыметкерлері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арасынан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тағайындалады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табылмайды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хатшысы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дайындығын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өткізілуін,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рәсімделуін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0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09" y="430823"/>
            <a:ext cx="118080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3 -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тарау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Қамқоршылық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кеңестің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өкілеттігі</a:t>
            </a:r>
            <a:endParaRPr lang="ru-RU" sz="2000" dirty="0" smtClean="0">
              <a:solidFill>
                <a:srgbClr val="0070C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   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 14.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кеңесі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: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ұйымдарының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алушылары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мен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тәрбиеленушілердің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құқықтарының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сақталуына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сонымен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қатар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мекемелерінің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шотына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түсетін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қайырымдылық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көмектің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жұмсалуына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қоғамдық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бақылауды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жүзеге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асырады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жарғысына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өзгерістер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/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немесе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толықтырулар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енгізу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ұсыныстар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әзірлейді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3)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дамытудың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басым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бағыттары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бойынша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ұсынымдарды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әзірлейді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4)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қазақстандық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азаматтардың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отбасына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жетім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ата-аналарының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қамқорлығынсыз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қалған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балаларды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орналастыру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мәселелері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жөнінде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шалаларды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жетілдіру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бойынша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ұсыныстарды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әзірлейді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5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қайырымдылық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көмек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түрінде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ұйымдарына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түскен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қаржыны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бөлуге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қатысады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оның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мақсатты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жұмсалуы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шешім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қабылдайды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6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бюджетін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қалыптастыру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барысында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ұсыныстарды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әзірлейді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7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тиісті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саланың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уәкілетті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органына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немесе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саласындағы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жергілікті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атқарушы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органына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жұмысында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анықтаған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кемшіліктерді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жою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ұсыныстар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енгізеді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;</a:t>
            </a:r>
            <a:endParaRPr lang="ru-RU" sz="2000" dirty="0">
              <a:solidFill>
                <a:srgbClr val="FF0000"/>
              </a:solidFill>
              <a:effectLst/>
              <a:latin typeface="Consolas" panose="020B0609020204030204" pitchFamily="49" charset="0"/>
              <a:ea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1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639" y="413238"/>
            <a:ext cx="116761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   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 8) орта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басшысының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лауазымына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үміткерлермен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әңгімелесу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қорытындысы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хаттамалық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шешім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шығарады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келіседі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9)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басшысының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оның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сапасы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қайырымдылық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көмектің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жұмсалуы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қазақстандық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азаматтардың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отбасыларына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жетім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ата-аналарының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қамқорлығынсыз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қалған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орналастыру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мәселесі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жөнінде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шараларды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қабылдау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есебін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тыңдайды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10)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мәселелері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конференцияларға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кеңестерге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семинарларға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11)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қызметімен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ұйымындағы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алушыларға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тәрбиеленушілерге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жағдайлармен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танысады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психологын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қатыстыра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олармен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әңгімелеседі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ұйымдарының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құрылымдық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бөлімшесі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қызметкерлері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құзыретіне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жататын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мәселелер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ақпараттарды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ұсынуға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ықпал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638" y="184637"/>
            <a:ext cx="1209821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4 -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тарау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жұмысын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ұйымдастыру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тәртібі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15.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бастамашылығымен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санының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үштен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екісінің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бастамасымен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шақырады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16.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шақыру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хабарламаға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төрағасының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қойылып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хабарлама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өткізілетін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жеті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кешіктірілмей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материалдармен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ететін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ұйымына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жолданады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Хабарламада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отырыстың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орны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жазылады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     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Хабарламаға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баяндамашы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отырыстың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тәртібі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тәртібіне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қосуға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себептерді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көздейтін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анықтамалық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материалдар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мүшелеріне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ұсынылатын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отырысқа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құжаттар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қоса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беріледі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17.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Хабарламаны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алған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мүшесі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өткізілетін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күнге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кешіктірмей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қатысатындығын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қатыспайтындығын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хатшысына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хабарлайды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18.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төрағасы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отырысты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шақыру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ұсыныс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түскен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бастап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бес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күнінен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кешіктірмей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шақырады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19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Қамқоршылық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отырысы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қажеттілігіне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қарай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тоқсанына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реттен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сиретпей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өткізіледі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    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ғылым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министрлігі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ғылым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комитетінің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аумақтық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департаменттерінің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оның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отырыстарына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390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226</Words>
  <Application>Microsoft Office PowerPoint</Application>
  <PresentationFormat>Широкоэкранный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Consolas</vt:lpstr>
      <vt:lpstr>Times New Roman</vt:lpstr>
      <vt:lpstr>Trebuchet MS</vt:lpstr>
      <vt:lpstr>Wingdings 3</vt:lpstr>
      <vt:lpstr>Аспект</vt:lpstr>
      <vt:lpstr>Презентация PowerPoint</vt:lpstr>
      <vt:lpstr>Нұр-Сұлтан қаласы №92 мектеп-лицейінің Қамқоршылық кеңесінің тізімі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Gulshat</dc:creator>
  <cp:lastModifiedBy>админ</cp:lastModifiedBy>
  <cp:revision>14</cp:revision>
  <dcterms:created xsi:type="dcterms:W3CDTF">2019-10-24T11:44:43Z</dcterms:created>
  <dcterms:modified xsi:type="dcterms:W3CDTF">2021-11-09T11:52:18Z</dcterms:modified>
</cp:coreProperties>
</file>