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1" d="100"/>
          <a:sy n="41" d="100"/>
        </p:scale>
        <p:origin x="966" y="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A4808-7E06-4908-9B6E-5ADFBF2BF1A5}" type="datetimeFigureOut">
              <a:rPr lang="ru-KZ" smtClean="0"/>
              <a:t>09.11.2022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45F59-FF65-4291-A1D9-1A866197B4B9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183093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A4808-7E06-4908-9B6E-5ADFBF2BF1A5}" type="datetimeFigureOut">
              <a:rPr lang="ru-KZ" smtClean="0"/>
              <a:t>09.11.2022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45F59-FF65-4291-A1D9-1A866197B4B9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087464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A4808-7E06-4908-9B6E-5ADFBF2BF1A5}" type="datetimeFigureOut">
              <a:rPr lang="ru-KZ" smtClean="0"/>
              <a:t>09.11.2022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45F59-FF65-4291-A1D9-1A866197B4B9}" type="slidenum">
              <a:rPr lang="ru-KZ" smtClean="0"/>
              <a:t>‹#›</a:t>
            </a:fld>
            <a:endParaRPr lang="ru-K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51605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A4808-7E06-4908-9B6E-5ADFBF2BF1A5}" type="datetimeFigureOut">
              <a:rPr lang="ru-KZ" smtClean="0"/>
              <a:t>09.11.2022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45F59-FF65-4291-A1D9-1A866197B4B9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7138506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A4808-7E06-4908-9B6E-5ADFBF2BF1A5}" type="datetimeFigureOut">
              <a:rPr lang="ru-KZ" smtClean="0"/>
              <a:t>09.11.2022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45F59-FF65-4291-A1D9-1A866197B4B9}" type="slidenum">
              <a:rPr lang="ru-KZ" smtClean="0"/>
              <a:t>‹#›</a:t>
            </a:fld>
            <a:endParaRPr lang="ru-K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606320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A4808-7E06-4908-9B6E-5ADFBF2BF1A5}" type="datetimeFigureOut">
              <a:rPr lang="ru-KZ" smtClean="0"/>
              <a:t>09.11.2022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45F59-FF65-4291-A1D9-1A866197B4B9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2088670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A4808-7E06-4908-9B6E-5ADFBF2BF1A5}" type="datetimeFigureOut">
              <a:rPr lang="ru-KZ" smtClean="0"/>
              <a:t>09.11.2022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45F59-FF65-4291-A1D9-1A866197B4B9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9045599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A4808-7E06-4908-9B6E-5ADFBF2BF1A5}" type="datetimeFigureOut">
              <a:rPr lang="ru-KZ" smtClean="0"/>
              <a:t>09.11.2022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45F59-FF65-4291-A1D9-1A866197B4B9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386668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A4808-7E06-4908-9B6E-5ADFBF2BF1A5}" type="datetimeFigureOut">
              <a:rPr lang="ru-KZ" smtClean="0"/>
              <a:t>09.11.2022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45F59-FF65-4291-A1D9-1A866197B4B9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54787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A4808-7E06-4908-9B6E-5ADFBF2BF1A5}" type="datetimeFigureOut">
              <a:rPr lang="ru-KZ" smtClean="0"/>
              <a:t>09.11.2022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45F59-FF65-4291-A1D9-1A866197B4B9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455704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A4808-7E06-4908-9B6E-5ADFBF2BF1A5}" type="datetimeFigureOut">
              <a:rPr lang="ru-KZ" smtClean="0"/>
              <a:t>09.11.2022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45F59-FF65-4291-A1D9-1A866197B4B9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36178433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A4808-7E06-4908-9B6E-5ADFBF2BF1A5}" type="datetimeFigureOut">
              <a:rPr lang="ru-KZ" smtClean="0"/>
              <a:t>09.11.2022</a:t>
            </a:fld>
            <a:endParaRPr lang="ru-K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45F59-FF65-4291-A1D9-1A866197B4B9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40533297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A4808-7E06-4908-9B6E-5ADFBF2BF1A5}" type="datetimeFigureOut">
              <a:rPr lang="ru-KZ" smtClean="0"/>
              <a:t>09.11.2022</a:t>
            </a:fld>
            <a:endParaRPr lang="ru-K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45F59-FF65-4291-A1D9-1A866197B4B9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333143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A4808-7E06-4908-9B6E-5ADFBF2BF1A5}" type="datetimeFigureOut">
              <a:rPr lang="ru-KZ" smtClean="0"/>
              <a:t>09.11.2022</a:t>
            </a:fld>
            <a:endParaRPr lang="ru-K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45F59-FF65-4291-A1D9-1A866197B4B9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286213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A4808-7E06-4908-9B6E-5ADFBF2BF1A5}" type="datetimeFigureOut">
              <a:rPr lang="ru-KZ" smtClean="0"/>
              <a:t>09.11.2022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45F59-FF65-4291-A1D9-1A866197B4B9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70354337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45F59-FF65-4291-A1D9-1A866197B4B9}" type="slidenum">
              <a:rPr lang="ru-KZ" smtClean="0"/>
              <a:t>‹#›</a:t>
            </a:fld>
            <a:endParaRPr lang="ru-K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A4808-7E06-4908-9B6E-5ADFBF2BF1A5}" type="datetimeFigureOut">
              <a:rPr lang="ru-KZ" smtClean="0"/>
              <a:t>09.11.2022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688109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A4808-7E06-4908-9B6E-5ADFBF2BF1A5}" type="datetimeFigureOut">
              <a:rPr lang="ru-KZ" smtClean="0"/>
              <a:t>09.11.2022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2845F59-FF65-4291-A1D9-1A866197B4B9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896037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  <p:sldLayoutId id="2147483738" r:id="rId13"/>
    <p:sldLayoutId id="2147483739" r:id="rId14"/>
    <p:sldLayoutId id="2147483740" r:id="rId15"/>
    <p:sldLayoutId id="214748374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E15BD9-9A9E-4C20-AE7A-F68D9CF873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9980" y="375139"/>
            <a:ext cx="10237958" cy="2613228"/>
          </a:xfrm>
        </p:spPr>
        <p:txBody>
          <a:bodyPr>
            <a:normAutofit/>
          </a:bodyPr>
          <a:lstStyle/>
          <a:p>
            <a:pPr algn="ctr"/>
            <a:r>
              <a:rPr lang="ru-RU" b="0" dirty="0">
                <a:solidFill>
                  <a:schemeClr val="accent2">
                    <a:lumMod val="50000"/>
                  </a:schemeClr>
                </a:solidFill>
              </a:rPr>
              <a:t>"</a:t>
            </a:r>
            <a:r>
              <a:rPr lang="ru-RU" b="0" dirty="0" err="1">
                <a:solidFill>
                  <a:schemeClr val="accent2">
                    <a:lumMod val="50000"/>
                  </a:schemeClr>
                </a:solidFill>
              </a:rPr>
              <a:t>Баланың</a:t>
            </a:r>
            <a:r>
              <a:rPr lang="ru-RU" b="0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0" dirty="0" err="1">
                <a:solidFill>
                  <a:schemeClr val="accent2">
                    <a:lumMod val="50000"/>
                  </a:schemeClr>
                </a:solidFill>
              </a:rPr>
              <a:t>оқу</a:t>
            </a:r>
            <a:r>
              <a:rPr lang="ru-RU" b="0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0" dirty="0" err="1">
                <a:solidFill>
                  <a:schemeClr val="accent2">
                    <a:lumMod val="50000"/>
                  </a:schemeClr>
                </a:solidFill>
              </a:rPr>
              <a:t>іс</a:t>
            </a:r>
            <a:r>
              <a:rPr lang="ru-RU" b="0" dirty="0">
                <a:solidFill>
                  <a:schemeClr val="accent2">
                    <a:lumMod val="50000"/>
                  </a:schemeClr>
                </a:solidFill>
              </a:rPr>
              <a:t> - </a:t>
            </a:r>
            <a:r>
              <a:rPr lang="ru-RU" b="0" dirty="0" err="1">
                <a:solidFill>
                  <a:schemeClr val="accent2">
                    <a:lumMod val="50000"/>
                  </a:schemeClr>
                </a:solidFill>
              </a:rPr>
              <a:t>әрекетіне</a:t>
            </a:r>
            <a:r>
              <a:rPr lang="ru-RU" b="0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0" dirty="0" err="1">
                <a:solidFill>
                  <a:schemeClr val="accent2">
                    <a:lumMod val="50000"/>
                  </a:schemeClr>
                </a:solidFill>
              </a:rPr>
              <a:t>көмек</a:t>
            </a:r>
            <a:r>
              <a:rPr lang="ru-RU" b="0" dirty="0">
                <a:solidFill>
                  <a:schemeClr val="accent2">
                    <a:lumMod val="50000"/>
                  </a:schemeClr>
                </a:solidFill>
              </a:rPr>
              <a:t>"</a:t>
            </a:r>
            <a:br>
              <a:rPr lang="ru-RU" b="0" dirty="0">
                <a:solidFill>
                  <a:schemeClr val="accent2">
                    <a:lumMod val="50000"/>
                  </a:schemeClr>
                </a:solidFill>
              </a:rPr>
            </a:br>
            <a:endParaRPr lang="ru-KZ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4317048-0978-47D3-9167-57DFA6DF5B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2031" y="2203937"/>
            <a:ext cx="11183815" cy="465406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Баланың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сабағын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жеңілдететін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жағдай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жасауға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тырысыңыз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тұрмыстық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жақсы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тамақтану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тұрақты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режим,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толыққанды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ұйқы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жайлы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тұрмыстық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жағдай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оқуға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жайлы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ыңғайлы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орын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эмоционалдық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баланың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мүмкіндігіне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сенімділік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артыңыз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табысты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орындауынан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үміт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күтіңіз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кішкене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жетістігі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болса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да,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қуанышыңызды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білдіріңіз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баланың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оқуына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төзімділік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мейірімділік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танытыңыз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бала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үлгермей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жатса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қатты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сөйлемеңіз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мәдени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балаңызды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анықтамалармен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сөздіктермен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атластармен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бейнетаспалармен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мектептің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бағдарламасына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сәйкес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кітапшалармен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етіңіз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kk-KZ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43422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8E6D726-64D9-48F3-8044-550DB32CF6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57909"/>
            <a:ext cx="10858174" cy="5783454"/>
          </a:xfrm>
        </p:spPr>
        <p:txBody>
          <a:bodyPr>
            <a:noAutofit/>
          </a:bodyPr>
          <a:lstStyle/>
          <a:p>
            <a:pPr algn="just"/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балаңызды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тыңдаңыз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жаттауға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есте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сақтауға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берген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тапсырманы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айтып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шықсын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жазуға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берген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мәтінді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бөліп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бөліп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асықпай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оқыңыз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оқулықтағы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сұрақтар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сұраңыз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т. с. с.</a:t>
            </a:r>
            <a:b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Өзіңіздің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бала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кезіңіздегі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жетістіктеріңіз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айтып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білімдеріңізбен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бөлісіңіз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ананың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назарында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баланың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бағасы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ғана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болу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керектігін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есте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ұстаңыз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Сондықтан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баланың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болашағы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ойлап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алған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білімінің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қай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кезде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не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қажеттілігін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түсіндіріңіз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Баланың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оқуға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белсенділігін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тудыратын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отбасылық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дәстүрлер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әдеттер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құрыңыз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KZ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0489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FB5E94F-417C-4608-8C98-6EFD0E4112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211015"/>
            <a:ext cx="11209867" cy="6646985"/>
          </a:xfrm>
        </p:spPr>
        <p:txBody>
          <a:bodyPr>
            <a:normAutofit/>
          </a:bodyPr>
          <a:lstStyle/>
          <a:p>
            <a:pPr algn="just"/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Баланың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бос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уақытын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қалдырмай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оны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мазмұнды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әрі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пайдалы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етіп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өткізуге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көмектесіңіз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Балаңызды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үлгеріміне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қарамай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жақсы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көретініңізді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сездіріңіз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Балаңызды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жан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жақты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бақылау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мүмкін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көмектер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көрсету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әрдайым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балаңыздың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қатысатын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үйірмелерінің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факультативтерінің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қосымша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сабақтарының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кестесімен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танысыңыз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KZ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98071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EF4359B-0531-4BAA-B355-13D12D96D6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57909"/>
            <a:ext cx="10975404" cy="5783454"/>
          </a:xfrm>
        </p:spPr>
        <p:txBody>
          <a:bodyPr>
            <a:normAutofit/>
          </a:bodyPr>
          <a:lstStyle/>
          <a:p>
            <a:endParaRPr lang="ru-RU" sz="32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 - БАЛА ҮШІН ЖАҢА ӨМІР</a:t>
            </a:r>
            <a:b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Қазіргі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үрдісіндегі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маңызды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мәселелердің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бірі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баланың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мектепте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оқуға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дайындығы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табылады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Баланы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мектепке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дайындау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маңызды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өміріне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бейімделуден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өтпеу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мүмкін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бірақ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оны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едәуір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жартылай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болсын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жеңілдету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орындауға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болатын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міндет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KZ" sz="32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8241837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51</TotalTime>
  <Words>150</Words>
  <Application>Microsoft Office PowerPoint</Application>
  <PresentationFormat>Широкоэкранный</PresentationFormat>
  <Paragraphs>11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Arial</vt:lpstr>
      <vt:lpstr>Times New Roman</vt:lpstr>
      <vt:lpstr>Trebuchet MS</vt:lpstr>
      <vt:lpstr>Wingdings 3</vt:lpstr>
      <vt:lpstr>Аспект</vt:lpstr>
      <vt:lpstr>"Баланың оқу іс - әрекетіне көмек" 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"Баланың оқу іс - әрекетіне көмек" </dc:title>
  <dc:creator>anargul__78@mail.ru</dc:creator>
  <cp:lastModifiedBy>anargul__78@mail.ru</cp:lastModifiedBy>
  <cp:revision>5</cp:revision>
  <dcterms:created xsi:type="dcterms:W3CDTF">2022-11-08T11:21:48Z</dcterms:created>
  <dcterms:modified xsi:type="dcterms:W3CDTF">2022-11-09T03:52:37Z</dcterms:modified>
</cp:coreProperties>
</file>